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EE298-F5E6-769D-6B3E-223BED097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D8B784-4215-6336-DE18-C2E52ACB3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7B15-D7C3-A310-3647-8F4D6AC7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9FA31-6CBE-85E4-7587-DE22CAB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112A8-F867-7DC2-68CE-12FE33C9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5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3AB96-4E82-7A39-0EFA-ABBA6023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79FCAC-BFD7-F60A-2732-497A98509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79BBE-411B-CE67-8141-FA279BC0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652B5-E98E-0635-3287-84DC611D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4AB0A-A953-A2EB-4151-CEA92128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72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E1F7CE-5407-0185-5407-803876B9E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C1AF62-6365-B14D-5F4C-42511E16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8B7E6-0F2B-16B5-57A8-23BEE4ED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9FCD4-FC1D-AC12-F92B-9A98D1EB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3C816-30F8-BE88-47B5-1D8BE796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9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F364C-6B74-9CC0-22D2-62AB052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475FD-A573-F524-BDC0-773DA459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3D683-FBD3-7AAD-EB46-3851440A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819D7-353E-37BE-0C5E-2738BBD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DDC8B3-7D42-8A04-9B69-7AFAED1A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01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D4736-A56C-C2BE-B14F-5BD9A5F4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8136EC-AA85-18C3-3A3A-D27D6ACE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6C8BC7-7313-F8D5-83D7-1E3A07A8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EA3148-933B-EA37-CFFE-0ADE5185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198EA-6D69-C5B5-B337-61AF55EF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AACE7-4405-59D7-D75A-B683CDB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FFC1-7F28-3474-0D72-085273F6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EEF9FC-BEEF-5B2B-FD1C-30B2C9061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69D11A-209F-A059-A475-3CB03B25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7065C4-7A50-8ED1-027F-8F049CCB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9EAF20-1E83-4629-0FD4-395C37C5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5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A6C50-1100-F85D-3ECB-53637C81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1D317-8482-DA60-7EC5-C969A726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5A5CD5-E2E8-1199-3954-26E92518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EEC210-CBE6-0A50-6B0A-0CD131802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941AFE-7C20-B0A7-EC74-05105413B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2FB1E6-43E9-B726-2934-0B681FA6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14AE90-6BC3-89C9-BA1D-953DBC90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7EB940-E029-2C1A-B1EF-9637EB7A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5F037-7FC4-1DB8-FED1-31069A7D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A08B99-23E9-81DC-699A-D8F8065B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2B54DA-4623-BB6C-AA2A-3C21039E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ADD2C8-3428-703A-7DE5-60D4B7A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38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B2B51E-C292-6185-07F9-6F4AB3F5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6ABA0-B2CC-3C3F-C4B0-C88CF4FF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48FBFA-ADBA-86AC-3511-E0423BC0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8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B0BF1-0676-8867-5B63-83CB5375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82C26-5753-5D2C-B207-1F7403F8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9414F-A5D9-7C26-F44A-FF69AED6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E370AA-BF3A-9368-C177-0CC91AFD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D95B16-D889-33A1-637B-A9EA417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CFD591-2F51-1B99-BA2D-2AEAA6A0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4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571EB-C600-7704-7A7C-D3A8F09A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A351B2-B8F3-6805-0D1D-125EEA2E6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571949-D9BC-C41F-58D5-A48F5E517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E15875-6D67-AB49-3F04-47354491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C492F6-1C15-097A-E38B-CDF2EC98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26265A-C2F8-3F7B-93F8-A9FCF68B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4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0628F0-F8FF-F5E8-C9FE-B6A948EF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00914D-417A-9AB4-C1DD-14EF7493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8756E-2B2F-7390-EAD7-078AD2586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0199-0AAA-40CF-9192-E65441F3072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62381-D76B-DDFF-13C4-D08CD9D9C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B6AEE-71BB-7AA9-3EC2-8DCAC7CBC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A867-3D60-48DD-B3AE-2A01D327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0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308" y="1043711"/>
            <a:ext cx="11472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00FF"/>
                </a:solidFill>
              </a:rPr>
              <a:t>Semaine olympique et paralympique</a:t>
            </a:r>
          </a:p>
          <a:p>
            <a:pPr algn="ctr"/>
            <a:r>
              <a:rPr lang="fr-FR" sz="4000" dirty="0">
                <a:solidFill>
                  <a:srgbClr val="0000FF"/>
                </a:solidFill>
              </a:rPr>
              <a:t>2022</a:t>
            </a:r>
            <a:r>
              <a:rPr lang="fr-FR" sz="4000">
                <a:solidFill>
                  <a:srgbClr val="0000FF"/>
                </a:solidFill>
              </a:rPr>
              <a:t>-2023</a:t>
            </a:r>
          </a:p>
          <a:p>
            <a:pPr algn="ctr"/>
            <a:endParaRPr lang="fr-FR" sz="4000" dirty="0">
              <a:solidFill>
                <a:srgbClr val="0000FF"/>
              </a:solidFill>
            </a:endParaRPr>
          </a:p>
          <a:p>
            <a:pPr algn="ctr"/>
            <a:r>
              <a:rPr lang="fr-FR" sz="4000" dirty="0">
                <a:solidFill>
                  <a:srgbClr val="FF0000"/>
                </a:solidFill>
              </a:rPr>
              <a:t>L’olympisme: atelier philosophique mené par M. </a:t>
            </a:r>
            <a:r>
              <a:rPr lang="fr-FR" sz="4000" dirty="0" err="1">
                <a:solidFill>
                  <a:srgbClr val="FF0000"/>
                </a:solidFill>
              </a:rPr>
              <a:t>Tétaz</a:t>
            </a:r>
            <a:endParaRPr lang="fr-FR" sz="4000" dirty="0">
              <a:solidFill>
                <a:srgbClr val="FF0000"/>
              </a:solidFill>
            </a:endParaRPr>
          </a:p>
          <a:p>
            <a:pPr algn="ctr"/>
            <a:endParaRPr lang="fr-FR" sz="4000" dirty="0">
              <a:solidFill>
                <a:srgbClr val="FF0000"/>
              </a:solidFill>
            </a:endParaRPr>
          </a:p>
          <a:p>
            <a:pPr algn="ctr"/>
            <a:r>
              <a:rPr lang="fr-FR" sz="4000" dirty="0">
                <a:solidFill>
                  <a:srgbClr val="FF0000"/>
                </a:solidFill>
              </a:rPr>
              <a:t> en classe de CE1 à l’école élémentaire La Source</a:t>
            </a:r>
          </a:p>
        </p:txBody>
      </p:sp>
    </p:spTree>
    <p:extLst>
      <p:ext uri="{BB962C8B-B14F-4D97-AF65-F5344CB8AC3E}">
        <p14:creationId xmlns:p14="http://schemas.microsoft.com/office/powerpoint/2010/main" val="211332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616" y="365125"/>
            <a:ext cx="10511183" cy="758287"/>
          </a:xfrm>
        </p:spPr>
        <p:txBody>
          <a:bodyPr>
            <a:normAutofit fontScale="90000"/>
          </a:bodyPr>
          <a:lstStyle/>
          <a:p>
            <a:r>
              <a:rPr lang="fr-FR" sz="3100" u="sng" dirty="0">
                <a:uFill>
                  <a:solidFill>
                    <a:srgbClr val="FF0000"/>
                  </a:solidFill>
                </a:uFill>
              </a:rPr>
              <a:t>1. Support inducteur</a:t>
            </a:r>
            <a:br>
              <a:rPr lang="fr-FR" u="sng" dirty="0">
                <a:uFill>
                  <a:solidFill>
                    <a:srgbClr val="FF0000"/>
                  </a:solidFill>
                </a:uFill>
              </a:rPr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8" b="189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FC28FE-C320-8912-8CF3-3567424562D4}"/>
              </a:ext>
            </a:extLst>
          </p:cNvPr>
          <p:cNvSpPr txBox="1"/>
          <p:nvPr/>
        </p:nvSpPr>
        <p:spPr>
          <a:xfrm>
            <a:off x="1497106" y="165250"/>
            <a:ext cx="8148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Résumé</a:t>
            </a:r>
          </a:p>
          <a:p>
            <a:pPr marL="342900" indent="-342900">
              <a:buFont typeface="+mj-lt"/>
              <a:buAutoNum type="arabicPeriod" startAt="2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Elle représente son pays et elle a gagné la course à pieds des jeux olympiques.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Elle a franchi la ligne d’arrivée très fatiguée.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Elle est très contente d’avoir gagné la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 startAt="3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Mots amis et ennemis</a:t>
            </a:r>
          </a:p>
          <a:p>
            <a:pPr marL="342900" indent="-342900">
              <a:buFont typeface="+mj-lt"/>
              <a:buAutoNum type="arabicPeriod" startAt="3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80037"/>
              </p:ext>
            </p:extLst>
          </p:nvPr>
        </p:nvGraphicFramePr>
        <p:xfrm>
          <a:off x="1518024" y="2483806"/>
          <a:ext cx="93929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Gagner 12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Participer 15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Représenter 12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Affronter 11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Victoire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16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Content(e) 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Franchir 8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S’amuser 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Athlète 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Compétition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16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Jeux 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Fatigue, épuisement 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Olympiques 11</a:t>
                      </a:r>
                    </a:p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Perdre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Collaborer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Défaite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Mécontent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S’ennuyer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Repos, énergie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Courir 7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Sports 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Champion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16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Réussir 10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Ligne 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Arrivée 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Soulever 8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Sourire 9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Fort 15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Marcher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Perdant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Échouer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Départ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Poser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Grimacer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Faible</a:t>
                      </a:r>
                    </a:p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28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FC28FE-C320-8912-8CF3-3567424562D4}"/>
              </a:ext>
            </a:extLst>
          </p:cNvPr>
          <p:cNvSpPr txBox="1"/>
          <p:nvPr/>
        </p:nvSpPr>
        <p:spPr>
          <a:xfrm>
            <a:off x="1497106" y="400029"/>
            <a:ext cx="81489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On vote pour un thème</a:t>
            </a:r>
          </a:p>
          <a:p>
            <a:pPr marL="342900" indent="-342900">
              <a:buFont typeface="+mj-lt"/>
              <a:buAutoNum type="arabicPeriod" startAt="4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Victoire</a:t>
            </a:r>
            <a:r>
              <a:rPr lang="fr-FR" dirty="0"/>
              <a:t>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Compétition</a:t>
            </a:r>
            <a:r>
              <a:rPr lang="fr-FR" dirty="0"/>
              <a:t> 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Champion</a:t>
            </a:r>
            <a:r>
              <a:rPr lang="fr-FR" dirty="0"/>
              <a:t> 14</a:t>
            </a:r>
          </a:p>
          <a:p>
            <a:pPr marL="342900" indent="-342900">
              <a:buFont typeface="+mj-lt"/>
              <a:buAutoNum type="arabicPeriod" startAt="4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 startAt="5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Formuler des questions par rapport au thème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Qu’est-ce que la compétition dans l’olympisme?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Qu’est-ce que la compétition?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Qu’est-ce que l’olympisme?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Que gagne-t-on dans les compétitions olympiques?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Qu’apporte la compétition dans l’olympisme?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avoir inventé les jeux olympiques?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y </a:t>
            </a:r>
            <a:r>
              <a:rPr lang="fr-FR" dirty="0" err="1"/>
              <a:t>a-t-il</a:t>
            </a:r>
            <a:r>
              <a:rPr lang="fr-FR" dirty="0"/>
              <a:t> un classement? 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864496" y="1283509"/>
            <a:ext cx="1607753" cy="2487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1">
            <a:extLst>
              <a:ext uri="{FF2B5EF4-FFF2-40B4-BE49-F238E27FC236}">
                <a16:creationId xmlns:a16="http://schemas.microsoft.com/office/drawing/2014/main" id="{038EE566-B382-862E-11C4-3FC568641FB9}"/>
              </a:ext>
            </a:extLst>
          </p:cNvPr>
          <p:cNvSpPr/>
          <p:nvPr/>
        </p:nvSpPr>
        <p:spPr>
          <a:xfrm>
            <a:off x="1703858" y="4565055"/>
            <a:ext cx="4165601" cy="254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6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FC28FE-C320-8912-8CF3-3567424562D4}"/>
              </a:ext>
            </a:extLst>
          </p:cNvPr>
          <p:cNvSpPr txBox="1"/>
          <p:nvPr/>
        </p:nvSpPr>
        <p:spPr>
          <a:xfrm>
            <a:off x="1489486" y="400029"/>
            <a:ext cx="814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Atelier</a:t>
            </a:r>
          </a:p>
          <a:p>
            <a:endParaRPr lang="fr-FR" u="sng" dirty="0">
              <a:uFill>
                <a:solidFill>
                  <a:srgbClr val="FF0000"/>
                </a:solidFill>
              </a:uFill>
            </a:endParaRPr>
          </a:p>
          <a:p>
            <a:r>
              <a:rPr lang="fr-FR" dirty="0"/>
              <a:t>Pourquoi y </a:t>
            </a:r>
            <a:r>
              <a:rPr lang="fr-FR" dirty="0" err="1"/>
              <a:t>a-t-il</a:t>
            </a:r>
            <a:r>
              <a:rPr lang="fr-FR" dirty="0"/>
              <a:t> un classement?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20" y="1396313"/>
            <a:ext cx="7282249" cy="54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7476" y="968461"/>
            <a:ext cx="6462584" cy="48469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421" y="968461"/>
            <a:ext cx="6462584" cy="48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" y="0"/>
            <a:ext cx="7949514" cy="5962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81" y="1587841"/>
            <a:ext cx="6812692" cy="51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464" y="303425"/>
            <a:ext cx="161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Trace écrite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5" y="843349"/>
            <a:ext cx="7344032" cy="55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6" y="345989"/>
            <a:ext cx="8270789" cy="6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4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209</Words>
  <Application>Microsoft Office PowerPoint</Application>
  <PresentationFormat>Grand écran</PresentationFormat>
  <Paragraphs>78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1. Support inducteur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T.</dc:creator>
  <cp:lastModifiedBy>Nathalie Gomez</cp:lastModifiedBy>
  <cp:revision>37</cp:revision>
  <dcterms:created xsi:type="dcterms:W3CDTF">2023-01-19T19:14:30Z</dcterms:created>
  <dcterms:modified xsi:type="dcterms:W3CDTF">2023-05-04T13:11:03Z</dcterms:modified>
</cp:coreProperties>
</file>